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1" r:id="rId2"/>
    <p:sldId id="280" r:id="rId3"/>
    <p:sldId id="271" r:id="rId4"/>
    <p:sldId id="262" r:id="rId5"/>
    <p:sldId id="266" r:id="rId6"/>
    <p:sldId id="265" r:id="rId7"/>
    <p:sldId id="267" r:id="rId8"/>
    <p:sldId id="269" r:id="rId9"/>
    <p:sldId id="268" r:id="rId10"/>
    <p:sldId id="270" r:id="rId11"/>
    <p:sldId id="272" r:id="rId12"/>
    <p:sldId id="273" r:id="rId13"/>
    <p:sldId id="282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A3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68F4A2-0981-49B8-9C4A-219EC74B8A2B}" type="datetimeFigureOut">
              <a:rPr lang="en-US" smtClean="0"/>
              <a:pPr/>
              <a:t>4/12/2012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B7D29-7B11-4E7F-8846-EA3B61A890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usty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search.yippy.com/search?v:project=clusty-images&amp;" TargetMode="External"/><Relationship Id="rId7" Type="http://schemas.openxmlformats.org/officeDocument/2006/relationships/hyperlink" Target="http://search.yippy.com/search?v:project=clusty-jobs&amp;" TargetMode="External"/><Relationship Id="rId2" Type="http://schemas.openxmlformats.org/officeDocument/2006/relationships/hyperlink" Target="http://search.yippy.com/search?v:project=clusty-news&amp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arch.yippy.com/search?v:project=clusty-encyclopedia&amp;" TargetMode="External"/><Relationship Id="rId5" Type="http://schemas.openxmlformats.org/officeDocument/2006/relationships/hyperlink" Target="http://search.yippy.com/search?v:project=clusty-blogs&amp;" TargetMode="External"/><Relationship Id="rId4" Type="http://schemas.openxmlformats.org/officeDocument/2006/relationships/hyperlink" Target="http://search.yippy.com/search?v:project=clusty-maps&amp;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2819400"/>
            <a:ext cx="5181600" cy="8382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accent5"/>
                </a:solidFill>
              </a:rPr>
              <a:t>Rongna</a:t>
            </a:r>
            <a:r>
              <a:rPr lang="en-US" dirty="0" smtClean="0">
                <a:solidFill>
                  <a:schemeClr val="accent5"/>
                </a:solidFill>
              </a:rPr>
              <a:t> Yang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pPr hangingPunct="0"/>
            <a:r>
              <a:rPr lang="en-US" altLang="zh-CN" dirty="0">
                <a:solidFill>
                  <a:srgbClr val="00B050"/>
                </a:solidFill>
              </a:rPr>
              <a:t>Course CMP 230</a:t>
            </a:r>
            <a:endParaRPr lang="en-US" dirty="0">
              <a:solidFill>
                <a:srgbClr val="00B050"/>
              </a:solidFill>
            </a:endParaRPr>
          </a:p>
          <a:p>
            <a:pPr hangingPunct="0"/>
            <a:r>
              <a:rPr lang="en-US" altLang="zh-CN" dirty="0">
                <a:solidFill>
                  <a:srgbClr val="00B050"/>
                </a:solidFill>
              </a:rPr>
              <a:t>Professor V. Harris M.ED.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Clusty.com 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Yippy Help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90750"/>
            <a:ext cx="7233838" cy="4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0668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Yippy Advanced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06210"/>
            <a:ext cx="6799744" cy="382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Preferences or </a:t>
            </a:r>
            <a:r>
              <a:rPr lang="en-US" dirty="0">
                <a:solidFill>
                  <a:srgbClr val="92D050"/>
                </a:solidFill>
              </a:rPr>
              <a:t>C</a:t>
            </a:r>
            <a:r>
              <a:rPr lang="en-US" dirty="0" smtClean="0">
                <a:solidFill>
                  <a:srgbClr val="92D050"/>
                </a:solidFill>
              </a:rPr>
              <a:t>ustomize </a:t>
            </a:r>
            <a:endParaRPr lang="en-US" dirty="0">
              <a:solidFill>
                <a:srgbClr val="92D050"/>
              </a:solidFill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103465" cy="39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990600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Preferences or Customize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Reference: </a:t>
            </a:r>
            <a:r>
              <a:rPr lang="en-US" dirty="0" smtClean="0">
                <a:hlinkClick r:id="rId2"/>
              </a:rPr>
              <a:t>www.clusty.com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524000" y="838200"/>
            <a:ext cx="594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Clusty.com is a search engine for us to obtain information  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online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just like Yahoo or Google or any other engine.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you type clusty.com, it will automatically lead you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the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Yippy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home page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below: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web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news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images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maps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blogs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Wikipedia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jobs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shopping ,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ov  labs, customize.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0200" y="2667000"/>
            <a:ext cx="6096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Yippy News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Content Placeholder 3" descr="Blue hil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2902744"/>
            <a:ext cx="2438400" cy="1828800"/>
          </a:xfr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066800"/>
            <a:ext cx="704154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1371600"/>
            <a:ext cx="805008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Yippy Wiki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3158" y="1554163"/>
            <a:ext cx="805008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/>
          <a:lstStyle/>
          <a:p>
            <a:r>
              <a:rPr lang="en-US" dirty="0" smtClean="0"/>
              <a:t>Yippy Jobs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650074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Yippy. Gov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870" y="1590160"/>
            <a:ext cx="6866730" cy="38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50"/>
                </a:solidFill>
              </a:rPr>
              <a:t>When you </a:t>
            </a:r>
            <a:r>
              <a:rPr lang="en-US" dirty="0">
                <a:solidFill>
                  <a:srgbClr val="00B050"/>
                </a:solidFill>
              </a:rPr>
              <a:t>click the image, map, shopping, you will see </a:t>
            </a:r>
            <a:r>
              <a:rPr lang="en-US" dirty="0" smtClean="0">
                <a:solidFill>
                  <a:srgbClr val="00B050"/>
                </a:solidFill>
              </a:rPr>
              <a:t>the same page as below: </a:t>
            </a:r>
            <a:r>
              <a:rPr lang="en-US" dirty="0">
                <a:solidFill>
                  <a:srgbClr val="00B050"/>
                </a:solidFill>
              </a:rPr>
              <a:t/>
            </a:r>
            <a:br>
              <a:rPr lang="en-US" dirty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3158" y="1554163"/>
            <a:ext cx="805008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Yippy Lab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7869036" cy="442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93</Words>
  <Application>Microsoft Office PowerPoint</Application>
  <PresentationFormat>On-screen Show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Trek</vt:lpstr>
      <vt:lpstr>Rongna Yang</vt:lpstr>
      <vt:lpstr>Slide 2</vt:lpstr>
      <vt:lpstr>Yippy News</vt:lpstr>
      <vt:lpstr>Blogs</vt:lpstr>
      <vt:lpstr> Yippy Wiki</vt:lpstr>
      <vt:lpstr>Yippy Jobs</vt:lpstr>
      <vt:lpstr>Yippy. Gov</vt:lpstr>
      <vt:lpstr>  When you click the image, map, shopping, you will see the same page as below:  </vt:lpstr>
      <vt:lpstr>Yippy Lab</vt:lpstr>
      <vt:lpstr>Yippy Help</vt:lpstr>
      <vt:lpstr>Yippy Advanced</vt:lpstr>
      <vt:lpstr>Preferences or Customize </vt:lpstr>
      <vt:lpstr>Preferences or Customize 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Name: Rongna Yang  Course CMP 230 Professor V. Harris M.ED. Article URL: http://search.yippy.com/  </dc:title>
  <dc:creator>rongna.yang</dc:creator>
  <cp:lastModifiedBy>kristen.briggs</cp:lastModifiedBy>
  <cp:revision>9</cp:revision>
  <dcterms:created xsi:type="dcterms:W3CDTF">2012-03-29T19:40:42Z</dcterms:created>
  <dcterms:modified xsi:type="dcterms:W3CDTF">2012-04-12T19:32:35Z</dcterms:modified>
</cp:coreProperties>
</file>